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F1C22-39F5-4120-880D-B2D3DD8C77B6}" v="1" dt="2025-03-04T11:43:42.8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46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49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9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1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369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0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4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3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4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45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42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246">
              <a:srgbClr val="2B417A"/>
            </a:gs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85D5-5BCD-4CC7-AC5B-8D435354C5DF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CC3BB56-65ED-4C2E-9531-C96A06E44E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0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806148-C2B4-5C24-E4A7-76D39C7B4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75" y="5911551"/>
            <a:ext cx="8015925" cy="10740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5757C6-432E-A8CF-D5C3-002A2B200F63}"/>
              </a:ext>
            </a:extLst>
          </p:cNvPr>
          <p:cNvSpPr txBox="1"/>
          <p:nvPr/>
        </p:nvSpPr>
        <p:spPr>
          <a:xfrm>
            <a:off x="5297751" y="519363"/>
            <a:ext cx="648788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  <a:latin typeface="Aharoni" panose="020F0502020204030204" pitchFamily="2" charset="-79"/>
                <a:cs typeface="Aharoni" panose="020F0502020204030204" pitchFamily="2" charset="-79"/>
              </a:rPr>
              <a:t>   WHAT WE ARE LOOKING FOR 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  <a:latin typeface="Aharoni" panose="020F0502020204030204" pitchFamily="2" charset="-79"/>
              <a:cs typeface="Aharoni" panose="020F0502020204030204" pitchFamily="2" charset="-79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Previous experience in a similar role and environment.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friendly, professional, and customer-focused attitude.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Strong communication and teamwork skills.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Ability to work flexible hours, including weekends and holidays.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passion for hospitality and delivering exceptional service.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Bubbly personality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/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356C4-5392-2AD8-5EE1-F97F31F204A5}"/>
              </a:ext>
            </a:extLst>
          </p:cNvPr>
          <p:cNvSpPr txBox="1"/>
          <p:nvPr/>
        </p:nvSpPr>
        <p:spPr>
          <a:xfrm>
            <a:off x="770179" y="255061"/>
            <a:ext cx="45275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EMPLOYER – YOTEL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JOB ROLE – Food &amp; Beverage Assistant  </a:t>
            </a:r>
          </a:p>
          <a:p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RATE OF PAY- £12.36ph 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WEEKLY HOURS – 16, will include evenings and weekends 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CONTRACT - Part time Permanent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LOCATION – Manchester City Centre</a:t>
            </a:r>
            <a:b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M2 6JP</a:t>
            </a: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Aharoni" panose="020F0502020204030204" pitchFamily="2" charset="-79"/>
                <a:cs typeface="Aharoni" panose="020F0502020204030204" pitchFamily="2" charset="-79"/>
              </a:rPr>
              <a:t>You must meet the legal requirements to work in the UK.</a:t>
            </a:r>
            <a:endParaRPr lang="en-GB" u="sng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F32E03-8301-4132-D43A-C370675F6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1" y="255061"/>
            <a:ext cx="1230086" cy="110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78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1">
      <a:dk1>
        <a:srgbClr val="151328"/>
      </a:dk1>
      <a:lt1>
        <a:srgbClr val="002060"/>
      </a:lt1>
      <a:dk2>
        <a:srgbClr val="2A2044"/>
      </a:dk2>
      <a:lt2>
        <a:srgbClr val="002060"/>
      </a:lt2>
      <a:accent1>
        <a:srgbClr val="E4ADDB"/>
      </a:accent1>
      <a:accent2>
        <a:srgbClr val="002060"/>
      </a:accent2>
      <a:accent3>
        <a:srgbClr val="2A2044"/>
      </a:accent3>
      <a:accent4>
        <a:srgbClr val="2A2044"/>
      </a:accent4>
      <a:accent5>
        <a:srgbClr val="E4ADDB"/>
      </a:accent5>
      <a:accent6>
        <a:srgbClr val="CDB5DC"/>
      </a:accent6>
      <a:hlink>
        <a:srgbClr val="69A020"/>
      </a:hlink>
      <a:folHlink>
        <a:srgbClr val="CDB5D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2" ma:contentTypeDescription="Create a new document." ma:contentTypeScope="" ma:versionID="b2dbe5b30047216f342cf8656c3eb3e2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42e2ecdd341478788efa9075aac335a2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 xsi:nil="true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4221D4-89E8-4105-B4B0-C55835AD4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022ca7-da8b-462c-ac53-cf911d2e7c5d"/>
    <ds:schemaRef ds:uri="21fe2dc5-e687-4b08-a992-8b5ade4d5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FB8D26-B38A-4A8D-BC1F-8A9D4CDF19CA}">
  <ds:schemaRefs>
    <ds:schemaRef ds:uri="http://schemas.microsoft.com/office/2006/documentManagement/types"/>
    <ds:schemaRef ds:uri="http://schemas.microsoft.com/office/2006/metadata/properties"/>
    <ds:schemaRef ds:uri="39022ca7-da8b-462c-ac53-cf911d2e7c5d"/>
    <ds:schemaRef ds:uri="http://www.w3.org/XML/1998/namespace"/>
    <ds:schemaRef ds:uri="http://purl.org/dc/terms/"/>
    <ds:schemaRef ds:uri="21fe2dc5-e687-4b08-a992-8b5ade4d5474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C0B6392-2CC8-4E99-A939-2791380387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1272</TotalTime>
  <Words>105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Williamson, Ellis (Growth Company)</dc:creator>
  <cp:lastModifiedBy>Williamson, Ellis (Growth Company)</cp:lastModifiedBy>
  <cp:revision>10</cp:revision>
  <dcterms:created xsi:type="dcterms:W3CDTF">2024-12-16T14:06:19Z</dcterms:created>
  <dcterms:modified xsi:type="dcterms:W3CDTF">2025-03-06T09:40:17Z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  <property fmtid="{D5CDD505-2E9C-101B-9397-08002B2CF9AE}" pid="3" name="MediaServiceImageTags">
    <vt:lpwstr/>
  </property>
</Properties>
</file>