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9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388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734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5461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496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944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8190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3699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508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298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32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72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840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93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24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454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421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246">
              <a:srgbClr val="2B417A"/>
            </a:gs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091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46000">
              <a:schemeClr val="accent2">
                <a:lumMod val="95000"/>
                <a:lumOff val="5000"/>
              </a:schemeClr>
            </a:gs>
            <a:gs pos="100000">
              <a:schemeClr val="accent2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0806148-C2B4-5C24-E4A7-76D39C7B40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6075" y="5911551"/>
            <a:ext cx="8015925" cy="107406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5757C6-432E-A8CF-D5C3-002A2B200F63}"/>
              </a:ext>
            </a:extLst>
          </p:cNvPr>
          <p:cNvSpPr txBox="1"/>
          <p:nvPr/>
        </p:nvSpPr>
        <p:spPr>
          <a:xfrm>
            <a:off x="5243322" y="532060"/>
            <a:ext cx="6487886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  <a:latin typeface="Aharoni" panose="020F0502020204030204" pitchFamily="2" charset="-79"/>
                <a:cs typeface="Aharoni" panose="020F0502020204030204" pitchFamily="2" charset="-79"/>
              </a:rPr>
              <a:t>   WHAT WE ARE LOOKING FOR </a:t>
            </a:r>
          </a:p>
          <a:p>
            <a:endParaRPr lang="en-GB" dirty="0">
              <a:solidFill>
                <a:schemeClr val="accent6">
                  <a:lumMod val="20000"/>
                  <a:lumOff val="80000"/>
                </a:schemeClr>
              </a:solidFill>
              <a:latin typeface="Aharoni" panose="020F0502020204030204" pitchFamily="2" charset="-79"/>
              <a:cs typeface="Aharoni" panose="020F0502020204030204" pitchFamily="2" charset="-79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Previous experience in a similar role and environment.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A friendly, professional, and customer-focused attitude.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Strong communication and teamwork skills.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Ability to work flexible hours, including weekends and holidays.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A passion for hospitality and delivering exceptional service.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Bubbly personality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1356C4-5392-2AD8-5EE1-F97F31F204A5}"/>
              </a:ext>
            </a:extLst>
          </p:cNvPr>
          <p:cNvSpPr txBox="1"/>
          <p:nvPr/>
        </p:nvSpPr>
        <p:spPr>
          <a:xfrm>
            <a:off x="715750" y="532060"/>
            <a:ext cx="4527572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EMPLOYER – Bunny Jacksons</a:t>
            </a:r>
          </a:p>
          <a:p>
            <a:endParaRPr lang="en-GB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JOB ROLE – Bar and waiting team member  </a:t>
            </a:r>
          </a:p>
          <a:p>
            <a:b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RATE OF PAY- NMW </a:t>
            </a:r>
          </a:p>
          <a:p>
            <a:endParaRPr lang="en-GB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WEEKLY HOURS – 30-45, will include evenings and weekends </a:t>
            </a:r>
          </a:p>
          <a:p>
            <a:endParaRPr lang="en-GB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CONTRACT – Full time Permanent</a:t>
            </a:r>
          </a:p>
          <a:p>
            <a:endParaRPr lang="en-GB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LOCATION – Manchester City Centre</a:t>
            </a:r>
            <a:b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M15 4RA</a:t>
            </a:r>
          </a:p>
          <a:p>
            <a:endParaRPr lang="en-GB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endParaRPr lang="en-GB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r>
              <a:rPr lang="en-GB" u="sng" dirty="0">
                <a:solidFill>
                  <a:schemeClr val="accent6">
                    <a:lumMod val="20000"/>
                    <a:lumOff val="80000"/>
                  </a:schemeClr>
                </a:solidFill>
                <a:latin typeface="Aharoni" panose="020F0502020204030204" pitchFamily="2" charset="-79"/>
                <a:cs typeface="Aharoni" panose="020F0502020204030204" pitchFamily="2" charset="-79"/>
              </a:rPr>
              <a:t>You must meet the legal requirements to work in the UK.</a:t>
            </a:r>
            <a:endParaRPr lang="en-GB" u="sng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81C41CD-7AF7-D03E-8303-4952F7F3D6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4596" y="4071287"/>
            <a:ext cx="2760398" cy="184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47889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31">
      <a:dk1>
        <a:srgbClr val="151328"/>
      </a:dk1>
      <a:lt1>
        <a:srgbClr val="002060"/>
      </a:lt1>
      <a:dk2>
        <a:srgbClr val="2A2044"/>
      </a:dk2>
      <a:lt2>
        <a:srgbClr val="002060"/>
      </a:lt2>
      <a:accent1>
        <a:srgbClr val="E4ADDB"/>
      </a:accent1>
      <a:accent2>
        <a:srgbClr val="002060"/>
      </a:accent2>
      <a:accent3>
        <a:srgbClr val="2A2044"/>
      </a:accent3>
      <a:accent4>
        <a:srgbClr val="2A2044"/>
      </a:accent4>
      <a:accent5>
        <a:srgbClr val="E4ADDB"/>
      </a:accent5>
      <a:accent6>
        <a:srgbClr val="CDB5DC"/>
      </a:accent6>
      <a:hlink>
        <a:srgbClr val="69A020"/>
      </a:hlink>
      <a:folHlink>
        <a:srgbClr val="CDB5D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Flow_SignoffStatus xmlns="39022ca7-da8b-462c-ac53-cf911d2e7c5d" xsi:nil="true"/>
    <_ip_UnifiedCompliancePolicyProperties xmlns="http://schemas.microsoft.com/sharepoint/v3" xsi:nil="true"/>
    <TaxCatchAll xmlns="21fe2dc5-e687-4b08-a992-8b5ade4d5474" xsi:nil="true"/>
    <lcf76f155ced4ddcb4097134ff3c332f xmlns="39022ca7-da8b-462c-ac53-cf911d2e7c5d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5EFDE218124F41A39437AA860B391E" ma:contentTypeVersion="22" ma:contentTypeDescription="Create a new document." ma:contentTypeScope="" ma:versionID="b2dbe5b30047216f342cf8656c3eb3e2">
  <xsd:schema xmlns:xsd="http://www.w3.org/2001/XMLSchema" xmlns:xs="http://www.w3.org/2001/XMLSchema" xmlns:p="http://schemas.microsoft.com/office/2006/metadata/properties" xmlns:ns1="http://schemas.microsoft.com/sharepoint/v3" xmlns:ns2="39022ca7-da8b-462c-ac53-cf911d2e7c5d" xmlns:ns3="21fe2dc5-e687-4b08-a992-8b5ade4d5474" targetNamespace="http://schemas.microsoft.com/office/2006/metadata/properties" ma:root="true" ma:fieldsID="42e2ecdd341478788efa9075aac335a2" ns1:_="" ns2:_="" ns3:_="">
    <xsd:import namespace="http://schemas.microsoft.com/sharepoint/v3"/>
    <xsd:import namespace="39022ca7-da8b-462c-ac53-cf911d2e7c5d"/>
    <xsd:import namespace="21fe2dc5-e687-4b08-a992-8b5ade4d54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022ca7-da8b-462c-ac53-cf911d2e7c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_Flow_SignoffStatus" ma:index="23" nillable="true" ma:displayName="Sign-off status" ma:internalName="Sign_x002d_off_x0020_status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fe2dc5-e687-4b08-a992-8b5ade4d547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1c887687-1822-4593-8513-6eba5855e8c1}" ma:internalName="TaxCatchAll" ma:showField="CatchAllData" ma:web="21fe2dc5-e687-4b08-a992-8b5ade4d54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1FB8D26-B38A-4A8D-BC1F-8A9D4CDF19CA}">
  <ds:schemaRefs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21fe2dc5-e687-4b08-a992-8b5ade4d5474"/>
    <ds:schemaRef ds:uri="http://schemas.microsoft.com/office/2006/metadata/properties"/>
    <ds:schemaRef ds:uri="http://schemas.microsoft.com/sharepoint/v3"/>
    <ds:schemaRef ds:uri="39022ca7-da8b-462c-ac53-cf911d2e7c5d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B4221D4-89E8-4105-B4B0-C55835AD42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9022ca7-da8b-462c-ac53-cf911d2e7c5d"/>
    <ds:schemaRef ds:uri="21fe2dc5-e687-4b08-a992-8b5ade4d54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C0B6392-2CC8-4E99-A939-2791380387D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1278</TotalTime>
  <Words>105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Trebuchet MS</vt:lpstr>
      <vt:lpstr>Wingdings 3</vt:lpstr>
      <vt:lpstr>Facet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Williamson, Ellis (Growth Company)</dc:creator>
  <cp:lastModifiedBy>Williamson, Ellis (Growth Company)</cp:lastModifiedBy>
  <cp:revision>9</cp:revision>
  <dcterms:created xsi:type="dcterms:W3CDTF">2024-12-16T14:06:19Z</dcterms:created>
  <dcterms:modified xsi:type="dcterms:W3CDTF">2025-03-06T09:34:20Z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0x010100895EFDE218124F41A39437AA860B391E</vt:lpwstr>
  </property>
  <property fmtid="{D5CDD505-2E9C-101B-9397-08002B2CF9AE}" pid="3" name="MediaServiceImageTags">
    <vt:lpwstr/>
  </property>
</Properties>
</file>