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D57E-C7E5-DDDD-6964-A7CF1A657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99EFE-3D6F-5A70-A520-31470F180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B344D-E972-19EF-260F-48A7008B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42C1C-48AA-9129-A437-92DCE5F5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BCF91-B206-3326-CF55-67412065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94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5FDD8-0A98-124A-FFD0-08D1CC37C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A7D6C-4662-F105-AA30-4D88CE8EA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B8782-056D-0F2C-99DF-B1A92037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82732-141F-9C13-9E12-AA11F6AEA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3FB3A-6B66-8E05-BB9F-D9EF5F8D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73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4B9C1-8820-FFA1-8856-EA7E040D9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F6353-54B7-7AB5-A5CC-695592E2A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D35A1-0B3A-8E55-6EFE-D5987A14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386B5-C2DA-6C87-C679-D7ACBC2F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96785-5468-4E8A-29CE-4CE4B0D5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3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62EF6-0021-8107-F7D3-C79E178FC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E02EE-55C8-2D0A-E4C7-A55C49949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B026-352C-6D8F-E752-C63BBE62F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7B403-82C7-8FDA-7C54-0D5585592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6E87F-F576-1107-E6FF-7A9F24122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06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B301C-A3D9-12A9-CD4B-83C8C15A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7CC69-018B-4EB3-7902-4BEB36976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07C5E-3FE7-4D14-8D8F-35361DA6D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23547-9443-CAF1-E6EF-FD875FB7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F4D18-0319-FA96-B4DF-87DBE63D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84BC-A198-F79B-1B33-FCA80BE95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BAC7F-8998-A7E6-9837-5782D3F35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FD575-3216-A4F6-2B8C-FFFA5EFDE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A550D-61B2-1A92-0FF3-FF53CEFC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F6F97-B1C9-3B17-CF8C-7FC8A660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B6D70-15C1-E847-CAD5-F9B5371D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66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86127-6744-7CAC-0418-E2CC2BD8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A7E5D-E558-49B4-0FB1-4442FBB61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ADDEB-2DD4-686C-0BA6-578BCD39B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EE987F-70E4-60CC-5C1D-E0B950A46E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3B9F2C-CAA4-59D7-FCBD-D0B204DED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0EF36-916A-111B-34BA-E8A8DD7B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A4AD8-E848-626C-965F-D8C1E119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4B5EF6-D3DA-484E-0ABD-66FEFA41E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15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E2CF-1B79-139C-E50C-C2E39AE6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69DC8-0E03-DA4E-3B5F-EFDF76FE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1FDC0C-16D4-ECCA-8FF5-044B6175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57CE98-31F9-4E84-5660-7E0E7BDF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6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FCB9B2-7C32-BA70-D9F4-813FF738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B4360-DEF5-7E4E-C716-9B6F4862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D3592-EC6F-0888-947C-7CA05637A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2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43AA-1E9A-BF14-CEF6-3C533038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F86E3-8CBF-8E47-22AC-ADDF674D0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57823-2876-7098-3034-EC7164FDB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2EAB7-3185-2807-0D31-4499F66C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CAD0A-D0D0-5EED-4AE9-E509CA2DC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B68DC-61A5-402C-A4ED-95B8481E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53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05727-3543-806B-0EE0-BDC0F1CAC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79CFAF-4076-A4F5-2378-9612DB504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5356D0-D01F-6156-6697-8FD1A781F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F50D8-197C-76B8-AD03-4846D6E6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4688C-FE2A-E028-F180-2B0FB2C8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B5A75-46DC-09D9-34F5-E2B9D9326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627439-6FF6-3379-9F54-B2E47BE25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0750E-5D9D-11FF-158A-35FCB2A27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27E4-D020-5917-63CF-0410CFB3E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62A420-2E86-4423-8032-953E23515BB9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4555B-212B-352E-98F6-04B2E2A50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73B0-5683-CDFA-E77E-5DEB0F146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7FBC9F-0089-442B-BB8E-C28B88FBF2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8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113B04-05FD-D2FD-4745-18B78DD83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86CE62-9E61-BD42-D0F2-82D36C73702A}"/>
              </a:ext>
            </a:extLst>
          </p:cNvPr>
          <p:cNvSpPr txBox="1"/>
          <p:nvPr/>
        </p:nvSpPr>
        <p:spPr>
          <a:xfrm>
            <a:off x="918036" y="1010483"/>
            <a:ext cx="465545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EMPLOYER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sz="2000" dirty="0">
                <a:solidFill>
                  <a:schemeClr val="bg1"/>
                </a:solidFill>
              </a:rPr>
              <a:t>Swissport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JOB ROLE </a:t>
            </a:r>
            <a:r>
              <a:rPr lang="en-GB" dirty="0">
                <a:solidFill>
                  <a:schemeClr val="bg1"/>
                </a:solidFill>
              </a:rPr>
              <a:t>– </a:t>
            </a:r>
            <a:r>
              <a:rPr lang="en-GB" sz="2000" dirty="0">
                <a:solidFill>
                  <a:schemeClr val="bg1"/>
                </a:solidFill>
              </a:rPr>
              <a:t>Customer Service Agent</a:t>
            </a:r>
          </a:p>
          <a:p>
            <a:br>
              <a:rPr lang="en-GB" sz="20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chemeClr val="bg1"/>
                </a:solidFill>
              </a:rPr>
              <a:t>RATE OF PAY- £12.60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WEEKLY HOURS – 25 per week, between Monday - Sunday (shift work)</a:t>
            </a:r>
            <a:br>
              <a:rPr lang="en-GB" sz="2000" dirty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CONTRACT – Part Time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LOCATION – MAN, Manchester Airport</a:t>
            </a: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1B2F6C-6002-008A-C5F6-FF8326EE5C60}"/>
              </a:ext>
            </a:extLst>
          </p:cNvPr>
          <p:cNvSpPr txBox="1"/>
          <p:nvPr/>
        </p:nvSpPr>
        <p:spPr>
          <a:xfrm>
            <a:off x="5649686" y="618598"/>
            <a:ext cx="6204856" cy="6101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37012">
              <a:spcAft>
                <a:spcPts val="432"/>
              </a:spcAft>
            </a:pPr>
            <a:r>
              <a:rPr lang="en-GB" b="1" dirty="0">
                <a:solidFill>
                  <a:schemeClr val="bg1"/>
                </a:solidFill>
                <a:latin typeface="+mj-lt"/>
                <a:cs typeface="Poppins" panose="00000500000000000000" pitchFamily="2" charset="0"/>
              </a:rPr>
              <a:t>WHAT ARE WE LOOKING FOR</a:t>
            </a:r>
            <a:endParaRPr lang="en-GB" b="1" kern="1200" dirty="0">
              <a:solidFill>
                <a:schemeClr val="bg1"/>
              </a:solidFill>
              <a:latin typeface="+mj-lt"/>
              <a:ea typeface="+mn-ea"/>
              <a:cs typeface="Poppins" panose="00000500000000000000" pitchFamily="2" charset="0"/>
            </a:endParaRPr>
          </a:p>
          <a:p>
            <a:pPr defTabSz="237012">
              <a:spcAft>
                <a:spcPts val="432"/>
              </a:spcAft>
            </a:pPr>
            <a:endParaRPr lang="en-GB" b="1" i="1" dirty="0">
              <a:solidFill>
                <a:schemeClr val="bg1"/>
              </a:solidFill>
              <a:latin typeface="+mj-lt"/>
              <a:cs typeface="Poppins" panose="00000500000000000000" pitchFamily="2" charset="0"/>
            </a:endParaRP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GREET PASSENGERS AND PROVIDE FRIENDLY, PROFESSIONAL ASSISTANCE THROUGHOUT THEIR JOURNEY.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ASSIST PASSENGERS WITH CHECK-IN PROCEDURES, LUGGAGE HANDLING, AND BOARDING PROCESSES.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HANDLE INQUIRIES AND PROVIDE ACCURATE INFORMATION REGARDING FLIGHT SCHEDULES, BAGGAGE POLICIES, AND OTHER RELEVANT DETAILS.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ENSURE COMPLIANCE WITH AIRLINE AND AIRPORT REGULATIONS, INCLUDING SECURITY AND SAFETY PROTOCOLS.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COLLABORATE WITH COLLEAGUES AND STAKEHOLDERS TO MAINTAIN EFFICIENT AND SMOOTH OPERATIONS.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RESOLVE PASSENGER CONCERNS AND COMPLAINTS IN A TIMELY AND EFFECTIVE MANNER, DEMONSTRATING EMPATHY AND UNDERSTANDING.</a:t>
            </a:r>
          </a:p>
          <a:p>
            <a:pPr algn="l">
              <a:spcAft>
                <a:spcPts val="938"/>
              </a:spcAft>
              <a:buFont typeface="Arial" panose="020B0604020202020204" pitchFamily="34" charset="0"/>
              <a:buChar char="•"/>
            </a:pPr>
            <a:r>
              <a:rPr lang="en-GB" sz="1600" b="1" i="0" dirty="0">
                <a:solidFill>
                  <a:schemeClr val="bg1"/>
                </a:solidFill>
                <a:effectLst/>
              </a:rPr>
              <a:t>PERFORM ADMINISTRATIVE TASKS, INCLUDING DATA ENTRY, DOCUMENTATION, AND REPORTING AS REQUIRED.</a:t>
            </a:r>
          </a:p>
          <a:p>
            <a:pPr defTabSz="237012">
              <a:spcAft>
                <a:spcPts val="432"/>
              </a:spcAft>
            </a:pPr>
            <a:endParaRPr lang="en-GB" kern="1200" dirty="0">
              <a:solidFill>
                <a:schemeClr val="bg1"/>
              </a:solidFill>
              <a:latin typeface="+mj-lt"/>
              <a:ea typeface="+mn-ea"/>
              <a:cs typeface="Poppins" panose="00000500000000000000" pitchFamily="2" charset="0"/>
            </a:endParaRPr>
          </a:p>
          <a:p>
            <a:pPr defTabSz="237012">
              <a:spcAft>
                <a:spcPts val="432"/>
              </a:spcAft>
            </a:pPr>
            <a:endParaRPr lang="en-GB" kern="1200" dirty="0">
              <a:solidFill>
                <a:schemeClr val="bg1"/>
              </a:solidFill>
              <a:highlight>
                <a:srgbClr val="FFFF00"/>
              </a:highlight>
              <a:latin typeface="+mj-lt"/>
              <a:ea typeface="+mn-ea"/>
              <a:cs typeface="+mn-cs"/>
            </a:endParaRPr>
          </a:p>
        </p:txBody>
      </p:sp>
      <p:pic>
        <p:nvPicPr>
          <p:cNvPr id="1026" name="Picture 2" descr="Profile for Swissport International AG">
            <a:extLst>
              <a:ext uri="{FF2B5EF4-FFF2-40B4-BE49-F238E27FC236}">
                <a16:creationId xmlns:a16="http://schemas.microsoft.com/office/drawing/2014/main" id="{D6AC862A-07B8-F0A1-5C46-F17865A0C7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37732"/>
            <a:ext cx="2027464" cy="1173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6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736FEA-D173-4FC2-8072-8E534E3055D8}">
  <ds:schemaRefs>
    <ds:schemaRef ds:uri="http://purl.org/dc/terms/"/>
    <ds:schemaRef ds:uri="21fe2dc5-e687-4b08-a992-8b5ade4d5474"/>
    <ds:schemaRef ds:uri="http://www.w3.org/XML/1998/namespace"/>
    <ds:schemaRef ds:uri="http://purl.org/dc/dcmitype/"/>
    <ds:schemaRef ds:uri="http://schemas.microsoft.com/sharepoint/v3"/>
    <ds:schemaRef ds:uri="39022ca7-da8b-462c-ac53-cf911d2e7c5d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7ABA8EF-BF31-4B5A-A164-F13C18609B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BD21C5-D1AF-481C-B17F-B6BD655E61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147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Williamson, Ellis (Growth Company)</dc:creator>
  <cp:lastModifiedBy>Williamson, Ellis (Growth Company)</cp:lastModifiedBy>
  <cp:revision>3</cp:revision>
  <dcterms:created xsi:type="dcterms:W3CDTF">2025-02-28T12:10:22Z</dcterms:created>
  <dcterms:modified xsi:type="dcterms:W3CDTF">2025-03-06T09:26:28Z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</Properties>
</file>