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4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son, Ellis (Growth Company)" userId="07abf7a3-5b1b-4a11-a4e2-941977949969" providerId="ADAL" clId="{945ECD15-34F1-4183-A9E6-62CD3CA01964}"/>
    <pc:docChg chg="modSld">
      <pc:chgData name="Williamson, Ellis (Growth Company)" userId="07abf7a3-5b1b-4a11-a4e2-941977949969" providerId="ADAL" clId="{945ECD15-34F1-4183-A9E6-62CD3CA01964}" dt="2025-03-06T09:21:23.801" v="71" actId="255"/>
      <pc:docMkLst>
        <pc:docMk/>
      </pc:docMkLst>
      <pc:sldChg chg="modSp mod">
        <pc:chgData name="Williamson, Ellis (Growth Company)" userId="07abf7a3-5b1b-4a11-a4e2-941977949969" providerId="ADAL" clId="{945ECD15-34F1-4183-A9E6-62CD3CA01964}" dt="2025-03-06T09:21:23.801" v="71" actId="255"/>
        <pc:sldMkLst>
          <pc:docMk/>
          <pc:sldMk cId="2659478891" sldId="256"/>
        </pc:sldMkLst>
        <pc:spChg chg="mod">
          <ac:chgData name="Williamson, Ellis (Growth Company)" userId="07abf7a3-5b1b-4a11-a4e2-941977949969" providerId="ADAL" clId="{945ECD15-34F1-4183-A9E6-62CD3CA01964}" dt="2025-03-06T09:21:23.801" v="71" actId="255"/>
          <ac:spMkLst>
            <pc:docMk/>
            <pc:sldMk cId="2659478891" sldId="256"/>
            <ac:spMk id="5" creationId="{055757C6-432E-A8CF-D5C3-002A2B200F6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38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73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5461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496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94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819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369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0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29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32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7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84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93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24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45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42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246">
              <a:srgbClr val="2B417A"/>
            </a:gs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E85D5-5BCD-4CC7-AC5B-8D435354C5DF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09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806148-C2B4-5C24-E4A7-76D39C7B4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6075" y="5911551"/>
            <a:ext cx="8015925" cy="107406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5757C6-432E-A8CF-D5C3-002A2B200F63}"/>
              </a:ext>
            </a:extLst>
          </p:cNvPr>
          <p:cNvSpPr txBox="1"/>
          <p:nvPr/>
        </p:nvSpPr>
        <p:spPr>
          <a:xfrm>
            <a:off x="5439265" y="133504"/>
            <a:ext cx="6752735" cy="6971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haroni" panose="020F0502020204030204" pitchFamily="2" charset="-79"/>
                <a:cs typeface="Aharoni" panose="020F0502020204030204" pitchFamily="2" charset="-79"/>
              </a:rPr>
              <a:t>     WHAT WE ARE LOOKING FOR </a:t>
            </a:r>
          </a:p>
          <a:p>
            <a:endParaRPr lang="en-GB" b="1" u="sng" dirty="0">
              <a:solidFill>
                <a:schemeClr val="accent6">
                  <a:lumMod val="20000"/>
                  <a:lumOff val="8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>
                <a:solidFill>
                  <a:schemeClr val="accent6">
                    <a:lumMod val="20000"/>
                    <a:lumOff val="8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As a House Steward, you will be responsible for ensuring the public areas of the hotel are cleaned.</a:t>
            </a:r>
            <a:br>
              <a:rPr lang="en-GB" sz="1700" b="1" dirty="0">
                <a:solidFill>
                  <a:schemeClr val="accent6">
                    <a:lumMod val="20000"/>
                    <a:lumOff val="8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GB" sz="1700" b="1" dirty="0">
              <a:solidFill>
                <a:schemeClr val="accent6">
                  <a:lumMod val="20000"/>
                  <a:lumOff val="80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>
                <a:solidFill>
                  <a:schemeClr val="accent6">
                    <a:lumMod val="20000"/>
                    <a:lumOff val="8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You will also assist with ad hoc housekeeping duties as required.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700" b="1" dirty="0">
              <a:solidFill>
                <a:schemeClr val="accent6">
                  <a:lumMod val="20000"/>
                  <a:lumOff val="80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>
                <a:solidFill>
                  <a:schemeClr val="accent6">
                    <a:lumMod val="20000"/>
                    <a:lumOff val="8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Ensuring a high level of customer satisfaction is delivered at all times in line with our core values and standards, exceeding guest expectations. </a:t>
            </a:r>
            <a:br>
              <a:rPr lang="en-GB" sz="1700" b="1" dirty="0">
                <a:solidFill>
                  <a:schemeClr val="accent6">
                    <a:lumMod val="20000"/>
                    <a:lumOff val="8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GB" sz="1700" b="1" dirty="0">
              <a:solidFill>
                <a:schemeClr val="accent6">
                  <a:lumMod val="20000"/>
                  <a:lumOff val="80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700" b="1" dirty="0">
                <a:solidFill>
                  <a:schemeClr val="accent6">
                    <a:lumMod val="20000"/>
                    <a:lumOff val="8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About You: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>
                <a:solidFill>
                  <a:schemeClr val="accent6">
                    <a:lumMod val="20000"/>
                    <a:lumOff val="8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Previous housekeeping or cleaning experience is required ideally within a 4- or 5-star hotel or similar environment.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700" b="1" dirty="0">
              <a:solidFill>
                <a:schemeClr val="accent6">
                  <a:lumMod val="20000"/>
                  <a:lumOff val="80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>
                <a:solidFill>
                  <a:schemeClr val="accent6">
                    <a:lumMod val="20000"/>
                    <a:lumOff val="8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You must be able to demonstrate excellent attention to detail and customer service skills.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700" b="1" dirty="0">
              <a:solidFill>
                <a:schemeClr val="accent6">
                  <a:lumMod val="20000"/>
                  <a:lumOff val="80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>
                <a:solidFill>
                  <a:schemeClr val="accent6">
                    <a:lumMod val="20000"/>
                    <a:lumOff val="8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Be able to communicate with a basic command of English language.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700" b="1" dirty="0">
              <a:solidFill>
                <a:schemeClr val="accent6">
                  <a:lumMod val="20000"/>
                  <a:lumOff val="80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>
                <a:solidFill>
                  <a:schemeClr val="accent6">
                    <a:lumMod val="20000"/>
                    <a:lumOff val="8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Have a flexible and positive attitude at all times. </a:t>
            </a:r>
          </a:p>
          <a:p>
            <a:endParaRPr lang="en-GB" b="1" u="sng" dirty="0">
              <a:solidFill>
                <a:schemeClr val="accent6">
                  <a:lumMod val="20000"/>
                  <a:lumOff val="8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  <a:latin typeface="Aharoni" panose="020F0502020204030204" pitchFamily="2" charset="-79"/>
              <a:cs typeface="Aharoni" panose="020F0502020204030204" pitchFamily="2" charset="-79"/>
            </a:endParaRP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1356C4-5392-2AD8-5EE1-F97F31F204A5}"/>
              </a:ext>
            </a:extLst>
          </p:cNvPr>
          <p:cNvSpPr txBox="1"/>
          <p:nvPr/>
        </p:nvSpPr>
        <p:spPr>
          <a:xfrm>
            <a:off x="770179" y="255061"/>
            <a:ext cx="4669086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EMPLOYER-  Edwardian Hotel </a:t>
            </a:r>
          </a:p>
          <a:p>
            <a:b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JOB ROLE-  House Steward</a:t>
            </a:r>
          </a:p>
          <a:p>
            <a:b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RATE OF PAY- Competitive</a:t>
            </a: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HOURS- Monday- Sunday Generally 9am-4pm</a:t>
            </a: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CONTRACT -  Part time, Full time, permanent</a:t>
            </a: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LOCATION – Manchester </a:t>
            </a:r>
          </a:p>
          <a:p>
            <a:b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GB" u="sng" dirty="0">
                <a:solidFill>
                  <a:schemeClr val="accent6">
                    <a:lumMod val="20000"/>
                    <a:lumOff val="80000"/>
                  </a:schemeClr>
                </a:solidFill>
                <a:latin typeface="Aharoni" panose="020F0502020204030204" pitchFamily="2" charset="-79"/>
                <a:cs typeface="Aharoni" panose="020F0502020204030204" pitchFamily="2" charset="-79"/>
              </a:rPr>
              <a:t>You must meet the legal requirements to work in the UK.</a:t>
            </a:r>
          </a:p>
          <a:p>
            <a:endParaRPr lang="en-GB" u="sng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ECF645-4854-99DE-33D8-BA832162CB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9370" y="629003"/>
            <a:ext cx="1665515" cy="152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4788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31">
      <a:dk1>
        <a:srgbClr val="151328"/>
      </a:dk1>
      <a:lt1>
        <a:srgbClr val="002060"/>
      </a:lt1>
      <a:dk2>
        <a:srgbClr val="2A2044"/>
      </a:dk2>
      <a:lt2>
        <a:srgbClr val="002060"/>
      </a:lt2>
      <a:accent1>
        <a:srgbClr val="E4ADDB"/>
      </a:accent1>
      <a:accent2>
        <a:srgbClr val="002060"/>
      </a:accent2>
      <a:accent3>
        <a:srgbClr val="2A2044"/>
      </a:accent3>
      <a:accent4>
        <a:srgbClr val="2A2044"/>
      </a:accent4>
      <a:accent5>
        <a:srgbClr val="E4ADDB"/>
      </a:accent5>
      <a:accent6>
        <a:srgbClr val="CDB5DC"/>
      </a:accent6>
      <a:hlink>
        <a:srgbClr val="69A020"/>
      </a:hlink>
      <a:folHlink>
        <a:srgbClr val="CDB5D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EFDE218124F41A39437AA860B391E" ma:contentTypeVersion="22" ma:contentTypeDescription="Create a new document." ma:contentTypeScope="" ma:versionID="b2dbe5b30047216f342cf8656c3eb3e2">
  <xsd:schema xmlns:xsd="http://www.w3.org/2001/XMLSchema" xmlns:xs="http://www.w3.org/2001/XMLSchema" xmlns:p="http://schemas.microsoft.com/office/2006/metadata/properties" xmlns:ns1="http://schemas.microsoft.com/sharepoint/v3" xmlns:ns2="39022ca7-da8b-462c-ac53-cf911d2e7c5d" xmlns:ns3="21fe2dc5-e687-4b08-a992-8b5ade4d5474" targetNamespace="http://schemas.microsoft.com/office/2006/metadata/properties" ma:root="true" ma:fieldsID="42e2ecdd341478788efa9075aac335a2" ns1:_="" ns2:_="" ns3:_="">
    <xsd:import namespace="http://schemas.microsoft.com/sharepoint/v3"/>
    <xsd:import namespace="39022ca7-da8b-462c-ac53-cf911d2e7c5d"/>
    <xsd:import namespace="21fe2dc5-e687-4b08-a992-8b5ade4d54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22ca7-da8b-462c-ac53-cf911d2e7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fe2dc5-e687-4b08-a992-8b5ade4d5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1c887687-1822-4593-8513-6eba5855e8c1}" ma:internalName="TaxCatchAll" ma:showField="CatchAllData" ma:web="21fe2dc5-e687-4b08-a992-8b5ade4d54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39022ca7-da8b-462c-ac53-cf911d2e7c5d" xsi:nil="true"/>
    <_ip_UnifiedCompliancePolicyProperties xmlns="http://schemas.microsoft.com/sharepoint/v3" xsi:nil="true"/>
    <TaxCatchAll xmlns="21fe2dc5-e687-4b08-a992-8b5ade4d5474" xsi:nil="true"/>
    <lcf76f155ced4ddcb4097134ff3c332f xmlns="39022ca7-da8b-462c-ac53-cf911d2e7c5d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1AAF34-BB75-4B60-B4E6-7CD843E705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9022ca7-da8b-462c-ac53-cf911d2e7c5d"/>
    <ds:schemaRef ds:uri="21fe2dc5-e687-4b08-a992-8b5ade4d54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FB8D26-B38A-4A8D-BC1F-8A9D4CDF19CA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39022ca7-da8b-462c-ac53-cf911d2e7c5d"/>
    <ds:schemaRef ds:uri="http://schemas.microsoft.com/office/2006/documentManagement/types"/>
    <ds:schemaRef ds:uri="http://purl.org/dc/dcmitype/"/>
    <ds:schemaRef ds:uri="http://schemas.microsoft.com/office/infopath/2007/PartnerControls"/>
    <ds:schemaRef ds:uri="21fe2dc5-e687-4b08-a992-8b5ade4d5474"/>
    <ds:schemaRef ds:uri="http://schemas.microsoft.com/sharepoint/v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C0B6392-2CC8-4E99-A939-2791380387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1209</TotalTime>
  <Words>166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Arial</vt:lpstr>
      <vt:lpstr>Calibri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Williamson, Ellis (Growth Company)</dc:creator>
  <cp:lastModifiedBy>Williamson, Ellis (Growth Company)</cp:lastModifiedBy>
  <cp:revision>8</cp:revision>
  <dcterms:created xsi:type="dcterms:W3CDTF">2024-12-16T14:06:19Z</dcterms:created>
  <dcterms:modified xsi:type="dcterms:W3CDTF">2025-03-06T09:21:32Z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0x010100895EFDE218124F41A39437AA860B391E</vt:lpwstr>
  </property>
  <property fmtid="{D5CDD505-2E9C-101B-9397-08002B2CF9AE}" pid="3" name="MediaServiceImageTags">
    <vt:lpwstr/>
  </property>
</Properties>
</file>