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C7EA13-DF32-4467-9F09-E6F1615E275D}" v="8" dt="2025-02-04T11:31:07.4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7CF6D-B58F-780C-BCE7-82A6E3FB0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F6FF95-5E96-BC80-9A36-72AC5B44E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AD5CB-2FFB-6678-8B50-5E696CE3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B1C42-E97B-510F-1111-1AEF85B4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5A03A-9FCA-1ED6-DBFE-6C99E53B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7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2234A-3053-C547-7D76-9DD14220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39D1D-D76D-4427-8116-98A9B0302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596D3-895F-37CF-B170-7932ABAC3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8C05A-BCF9-4188-78A7-B9AE55D71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0BF27-45DD-9999-CEA4-08FB4DA1C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08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40853-C404-40EC-0357-6A0F70DED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40BB1-5424-1961-203C-19660A5EC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92E3D-5F6F-69FD-718D-A82E5327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B0F25-23DD-1C25-E1B5-10D787D5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E7680-ACD7-C375-617D-63CEFA4C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3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FBE56-7BFB-1820-E0D3-F82391E01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0AA85-3D2A-FC1E-3E39-DD585AB3B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973E-5E2E-B87D-559A-2CF56BF7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D030D-A034-0C00-47B4-34BD8DEC6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396B3-893A-B20F-D4A5-2244DCF65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31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23D4-A726-AA9F-1C53-A057086FB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B2EB3-F84F-B886-AF13-6EA976BC78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3548A-0DA4-BE8F-50DC-11E5EE3E3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DC3E-F4F0-1F9E-39D8-FE47D26E5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67512-D2B2-AFA3-DB03-7F3FC846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72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F1E5C-61CF-7365-D659-913854D03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6410C-4BBF-6523-2409-1479DDB13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E0E36-A63F-E717-49C7-59656EDC4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E6A4F-E4E7-5163-0CFD-A4408BFD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5A5F5-8213-68E0-BF44-7484F94A7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0C334-775B-B9D4-0B15-69888A021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81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A11EF-82E3-AD57-6589-EDD4206EA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A666A-6694-0ACD-18CD-82AEB287F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08FA0-6FE6-39A1-3F15-E4490514F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041318-7BF0-1346-A7AB-6A0BB598D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0A852-E31E-D682-E8FA-7F9D8208D1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036F4E-032D-EDAC-43E1-E7E7DE4BB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A59552-0AA4-91CD-EEA2-541D8BD6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943642-8703-40B6-C492-C14256AB9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5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266EB-D185-C7AB-1559-30BE6158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E5082-B2B2-92ED-9048-CB322A04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28DBD-818C-6551-E8FE-2803776E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65D1C1-1207-BFC4-DD08-F737BF2CF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984B5-2230-C7D8-005B-562D5982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96B998-AAC4-1FA7-9049-1E32B5F39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7ABE1-CCED-B659-D8B1-18D5CF556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14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B5B-72BB-9759-EB24-9C5AF1299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F5D7C-DBC2-3681-8654-E55D67BE5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5CFFB2-1510-A68C-8DC6-0E9ACE239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BA68B-41CB-6FDC-BB43-93DADFCA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CE731-6B63-2B6C-5AB4-5F37C3A3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B17D6-E295-5599-1C7E-FDB24FC8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0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7AC6-FE3C-2B50-9536-28411E9A6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87810E-41A1-3552-3CE5-F8265B54C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7D0654-BF88-3C1B-AFB3-03024A83D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79197-F04D-33FA-0344-D97FDEFE9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E1013-31AE-A1EE-B266-F0FCF2369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7A8D5-C640-3121-9654-D01B452F1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08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6C558-D878-FFE3-A1C5-9B1B27B8A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F5BCD-C61C-0F01-986C-67AAA80A9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9F825-86EA-1BFB-E637-F10A9F863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AB748B-D14F-4E21-A17B-F4378D642CF5}" type="datetimeFigureOut">
              <a:rPr lang="en-GB" smtClean="0"/>
              <a:t>04/02/2025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48992-6025-EFB7-D0A7-8DDD44869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68642-9CB4-E055-20A6-786ACC3A9E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AF263A-6D49-410F-94C8-A124385C9D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2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BF773-2DA1-8C65-B224-F2924E724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2E49E-2FB6-A670-BC71-CD10F3525B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A blue and pink background">
            <a:extLst>
              <a:ext uri="{FF2B5EF4-FFF2-40B4-BE49-F238E27FC236}">
                <a16:creationId xmlns:a16="http://schemas.microsoft.com/office/drawing/2014/main" id="{1B330FBF-9D92-F2C0-ECF0-5735E792795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15B55E-16CA-717E-BFE4-EF31182FFDEF}"/>
              </a:ext>
            </a:extLst>
          </p:cNvPr>
          <p:cNvSpPr txBox="1"/>
          <p:nvPr/>
        </p:nvSpPr>
        <p:spPr>
          <a:xfrm>
            <a:off x="918036" y="1010483"/>
            <a:ext cx="4655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EMPLOYER – </a:t>
            </a:r>
            <a:r>
              <a:rPr lang="en-GB" sz="2000" dirty="0">
                <a:solidFill>
                  <a:schemeClr val="bg1"/>
                </a:solidFill>
              </a:rPr>
              <a:t>The Black Friar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JOB ROLE – Server</a:t>
            </a:r>
          </a:p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RATE OF PAY- £11.44 (plus tronc and tips)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WEEKLY HOURS – 35-40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CONTRACT – Full time permanent 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LOCATION – Manchester City Centre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M3 7DB </a:t>
            </a:r>
          </a:p>
          <a:p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CRM VAC – 005846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1AAFE4-3AE9-F397-F5F6-E69FA4F550AC}"/>
              </a:ext>
            </a:extLst>
          </p:cNvPr>
          <p:cNvSpPr txBox="1"/>
          <p:nvPr/>
        </p:nvSpPr>
        <p:spPr>
          <a:xfrm>
            <a:off x="5573486" y="1010483"/>
            <a:ext cx="6204856" cy="4811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237012">
              <a:spcAft>
                <a:spcPts val="432"/>
              </a:spcAft>
            </a:pPr>
            <a:r>
              <a:rPr lang="en-GB" b="1" dirty="0">
                <a:solidFill>
                  <a:schemeClr val="bg1"/>
                </a:solidFill>
                <a:latin typeface="+mj-lt"/>
                <a:cs typeface="Poppins" panose="00000500000000000000" pitchFamily="2" charset="0"/>
              </a:rPr>
              <a:t>WHAT ARE WE LOOKING FOR</a:t>
            </a:r>
            <a:endParaRPr lang="en-GB" b="1" kern="1200" dirty="0">
              <a:solidFill>
                <a:schemeClr val="bg1"/>
              </a:solidFill>
              <a:latin typeface="+mj-lt"/>
              <a:ea typeface="+mn-ea"/>
              <a:cs typeface="Poppins" panose="00000500000000000000" pitchFamily="2" charset="0"/>
            </a:endParaRPr>
          </a:p>
          <a:p>
            <a:pPr defTabSz="237012">
              <a:spcAft>
                <a:spcPts val="432"/>
              </a:spcAft>
            </a:pPr>
            <a:endParaRPr lang="en-GB" b="1" i="1" dirty="0">
              <a:solidFill>
                <a:schemeClr val="bg1"/>
              </a:solidFill>
              <a:latin typeface="+mj-lt"/>
              <a:cs typeface="Poppins" panose="00000500000000000000" pitchFamily="2" charset="0"/>
            </a:endParaRPr>
          </a:p>
          <a:p>
            <a:pPr marL="285750" indent="-28575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+mj-lt"/>
                <a:cs typeface="Poppins" panose="00000500000000000000" pitchFamily="2" charset="0"/>
              </a:rPr>
              <a:t>Excellent customer service skills</a:t>
            </a:r>
          </a:p>
          <a:p>
            <a:pPr defTabSz="237012">
              <a:spcAft>
                <a:spcPts val="432"/>
              </a:spcAft>
            </a:pPr>
            <a:endParaRPr lang="en-GB" dirty="0">
              <a:solidFill>
                <a:schemeClr val="bg1"/>
              </a:solidFill>
              <a:latin typeface="+mj-lt"/>
              <a:cs typeface="Poppins" panose="00000500000000000000" pitchFamily="2" charset="0"/>
            </a:endParaRPr>
          </a:p>
          <a:p>
            <a:pPr marL="205740" indent="-20574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+mj-lt"/>
                <a:cs typeface="Poppins" panose="00000500000000000000" pitchFamily="2" charset="0"/>
              </a:rPr>
              <a:t> C</a:t>
            </a:r>
            <a:r>
              <a:rPr lang="en-GB" kern="1200" dirty="0">
                <a:solidFill>
                  <a:schemeClr val="bg1"/>
                </a:solidFill>
                <a:latin typeface="+mj-lt"/>
                <a:ea typeface="+mn-ea"/>
                <a:cs typeface="Poppins" panose="00000500000000000000" pitchFamily="2" charset="0"/>
              </a:rPr>
              <a:t>andidates needs to be confident, bubbly, energetic and be able to deal with different types of customers as well as fast past environment </a:t>
            </a:r>
          </a:p>
          <a:p>
            <a:pPr marL="205740" indent="-20574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  <a:latin typeface="+mj-lt"/>
              <a:cs typeface="Poppins" panose="00000500000000000000" pitchFamily="2" charset="0"/>
            </a:endParaRPr>
          </a:p>
          <a:p>
            <a:pPr marL="205740" indent="-20574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bg1"/>
                </a:solidFill>
                <a:latin typeface="+mj-lt"/>
                <a:ea typeface="+mn-ea"/>
                <a:cs typeface="Poppins" panose="00000500000000000000" pitchFamily="2" charset="0"/>
              </a:rPr>
              <a:t>Must be able to work evenings and weekends</a:t>
            </a:r>
            <a:br>
              <a:rPr lang="en-GB" kern="1200" dirty="0">
                <a:solidFill>
                  <a:schemeClr val="bg1"/>
                </a:solidFill>
                <a:latin typeface="+mj-lt"/>
                <a:ea typeface="+mn-ea"/>
                <a:cs typeface="Poppins" panose="00000500000000000000" pitchFamily="2" charset="0"/>
              </a:rPr>
            </a:br>
            <a:endParaRPr lang="en-GB" kern="1200" dirty="0">
              <a:solidFill>
                <a:schemeClr val="bg1"/>
              </a:solidFill>
              <a:latin typeface="+mj-lt"/>
              <a:ea typeface="+mn-ea"/>
              <a:cs typeface="Poppins" panose="00000500000000000000" pitchFamily="2" charset="0"/>
            </a:endParaRPr>
          </a:p>
          <a:p>
            <a:pPr marL="205740" indent="-20574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bg1"/>
                </a:solidFill>
                <a:latin typeface="+mj-lt"/>
                <a:ea typeface="+mn-ea"/>
                <a:cs typeface="Poppins" panose="00000500000000000000" pitchFamily="2" charset="0"/>
              </a:rPr>
              <a:t>3-5 years hospitality experience needed</a:t>
            </a:r>
          </a:p>
          <a:p>
            <a:pPr defTabSz="237012">
              <a:spcAft>
                <a:spcPts val="432"/>
              </a:spcAft>
            </a:pPr>
            <a:endParaRPr lang="en-GB" dirty="0">
              <a:solidFill>
                <a:schemeClr val="bg1"/>
              </a:solidFill>
              <a:latin typeface="+mj-lt"/>
              <a:cs typeface="Poppins" panose="00000500000000000000" pitchFamily="2" charset="0"/>
            </a:endParaRPr>
          </a:p>
          <a:p>
            <a:pPr marL="285750" indent="-285750" defTabSz="237012">
              <a:spcAft>
                <a:spcPts val="432"/>
              </a:spcAft>
              <a:buFont typeface="Arial" panose="020B0604020202020204" pitchFamily="34" charset="0"/>
              <a:buChar char="•"/>
            </a:pPr>
            <a:r>
              <a:rPr lang="en-GB" kern="1200" dirty="0">
                <a:solidFill>
                  <a:schemeClr val="bg1"/>
                </a:solidFill>
                <a:latin typeface="+mj-lt"/>
                <a:ea typeface="+mn-ea"/>
                <a:cs typeface="Poppins" panose="00000500000000000000" pitchFamily="2" charset="0"/>
              </a:rPr>
              <a:t>Personality</a:t>
            </a:r>
          </a:p>
          <a:p>
            <a:pPr defTabSz="237012">
              <a:spcAft>
                <a:spcPts val="432"/>
              </a:spcAft>
            </a:pPr>
            <a:endParaRPr lang="en-GB" kern="1200" dirty="0">
              <a:solidFill>
                <a:schemeClr val="bg1"/>
              </a:solidFill>
              <a:latin typeface="+mj-lt"/>
              <a:ea typeface="+mn-ea"/>
              <a:cs typeface="Poppins" panose="00000500000000000000" pitchFamily="2" charset="0"/>
            </a:endParaRPr>
          </a:p>
          <a:p>
            <a:pPr defTabSz="237012">
              <a:spcAft>
                <a:spcPts val="432"/>
              </a:spcAft>
            </a:pPr>
            <a:endParaRPr lang="en-GB" kern="1200" dirty="0">
              <a:solidFill>
                <a:schemeClr val="bg1"/>
              </a:solidFill>
              <a:highlight>
                <a:srgbClr val="FFFF00"/>
              </a:highlight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567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5EFDE218124F41A39437AA860B391E" ma:contentTypeVersion="22" ma:contentTypeDescription="Create a new document." ma:contentTypeScope="" ma:versionID="b2dbe5b30047216f342cf8656c3eb3e2">
  <xsd:schema xmlns:xsd="http://www.w3.org/2001/XMLSchema" xmlns:xs="http://www.w3.org/2001/XMLSchema" xmlns:p="http://schemas.microsoft.com/office/2006/metadata/properties" xmlns:ns1="http://schemas.microsoft.com/sharepoint/v3" xmlns:ns2="39022ca7-da8b-462c-ac53-cf911d2e7c5d" xmlns:ns3="21fe2dc5-e687-4b08-a992-8b5ade4d5474" targetNamespace="http://schemas.microsoft.com/office/2006/metadata/properties" ma:root="true" ma:fieldsID="42e2ecdd341478788efa9075aac335a2" ns1:_="" ns2:_="" ns3:_="">
    <xsd:import namespace="http://schemas.microsoft.com/sharepoint/v3"/>
    <xsd:import namespace="39022ca7-da8b-462c-ac53-cf911d2e7c5d"/>
    <xsd:import namespace="21fe2dc5-e687-4b08-a992-8b5ade4d5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022ca7-da8b-462c-ac53-cf911d2e7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e2dc5-e687-4b08-a992-8b5ade4d5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c887687-1822-4593-8513-6eba5855e8c1}" ma:internalName="TaxCatchAll" ma:showField="CatchAllData" ma:web="21fe2dc5-e687-4b08-a992-8b5ade4d5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Flow_SignoffStatus xmlns="39022ca7-da8b-462c-ac53-cf911d2e7c5d" xsi:nil="true"/>
    <_ip_UnifiedCompliancePolicyProperties xmlns="http://schemas.microsoft.com/sharepoint/v3" xsi:nil="true"/>
    <TaxCatchAll xmlns="21fe2dc5-e687-4b08-a992-8b5ade4d5474"/>
    <lcf76f155ced4ddcb4097134ff3c332f xmlns="39022ca7-da8b-462c-ac53-cf911d2e7c5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A18C2A8-DCEB-4695-93B5-0469A2E23A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9022ca7-da8b-462c-ac53-cf911d2e7c5d"/>
    <ds:schemaRef ds:uri="21fe2dc5-e687-4b08-a992-8b5ade4d5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09EAD5-8AA0-4B8E-ABB9-15D131FF17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2BE55E-D8B3-4D92-A8D7-08DD113AE29F}">
  <ds:schemaRefs>
    <ds:schemaRef ds:uri="http://schemas.microsoft.com/sharepoint/v3"/>
    <ds:schemaRef ds:uri="21fe2dc5-e687-4b08-a992-8b5ade4d5474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39022ca7-da8b-462c-ac53-cf911d2e7c5d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Williamson, Ellis (Growth Company)</dc:creator>
  <cp:lastModifiedBy>Williamson, Ellis (Growth Company)</cp:lastModifiedBy>
  <cp:revision>2</cp:revision>
  <dcterms:created xsi:type="dcterms:W3CDTF">2025-02-04T10:17:18Z</dcterms:created>
  <dcterms:modified xsi:type="dcterms:W3CDTF">2025-02-04T11:31:07Z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0x010100895EFDE218124F41A39437AA860B391E</vt:lpwstr>
  </property>
</Properties>
</file>