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8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73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5461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496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9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19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369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0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29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3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7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84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93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24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4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42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246">
              <a:srgbClr val="2B417A"/>
            </a:gs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E85D5-5BCD-4CC7-AC5B-8D435354C5DF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CC3BB56-65ED-4C2E-9531-C96A06E44E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806148-C2B4-5C24-E4A7-76D39C7B4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75" y="5911551"/>
            <a:ext cx="8015925" cy="10740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55757C6-432E-A8CF-D5C3-002A2B200F63}"/>
              </a:ext>
            </a:extLst>
          </p:cNvPr>
          <p:cNvSpPr txBox="1"/>
          <p:nvPr/>
        </p:nvSpPr>
        <p:spPr>
          <a:xfrm>
            <a:off x="5562600" y="255061"/>
            <a:ext cx="648788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   WHAT WE ARE LOOKING FOR 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haroni" panose="020F0502020204030204" pitchFamily="2" charset="-79"/>
              <a:cs typeface="Aharoni" panose="020F0502020204030204" pitchFamily="2" charset="-79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P</a:t>
            </a:r>
            <a:r>
              <a:rPr lang="en-GB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revious barista experience within a fast paced environment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Passionate and knowledgeable about coffee</a:t>
            </a:r>
            <a:endParaRPr lang="en-GB" b="0" i="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pPr algn="l"/>
            <a:endParaRPr lang="en-GB" b="0" i="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A</a:t>
            </a:r>
            <a:r>
              <a:rPr lang="en-GB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 solution focussed ' hands on' approach to problems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To be fully flexible to work a variety of shits throughout the week.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Willing to learn new things and work as part of a team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Bubbly personality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Ability to work well under pressure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1356C4-5392-2AD8-5EE1-F97F31F204A5}"/>
              </a:ext>
            </a:extLst>
          </p:cNvPr>
          <p:cNvSpPr txBox="1"/>
          <p:nvPr/>
        </p:nvSpPr>
        <p:spPr>
          <a:xfrm>
            <a:off x="770179" y="255061"/>
            <a:ext cx="452757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EMPLOYER – Lupo Caffe Italiano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JOB ROLE – Barista  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RATE OF PAY- £12.30+ service charge (will should see you earn £13.50)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ptos Black" panose="020F0502020204030204" pitchFamily="34" charset="0"/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WEEKLY HOURS – Wednesday to Sunday Between hours of 9am-3pm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ptos Black" panose="020F0502020204030204" pitchFamily="34" charset="0"/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CONTRACT - Permanent</a:t>
            </a: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ptos Black" panose="020F0502020204030204" pitchFamily="34" charset="0"/>
            </a:endParaRPr>
          </a:p>
          <a:p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LOCATION – Prestwich, M25 9WE</a:t>
            </a:r>
          </a:p>
          <a:p>
            <a:b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</a:br>
            <a:r>
              <a:rPr lang="en-GB" dirty="0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CRM VAC </a:t>
            </a:r>
            <a:r>
              <a:rPr lang="en-GB">
                <a:solidFill>
                  <a:schemeClr val="accent6">
                    <a:lumMod val="20000"/>
                    <a:lumOff val="80000"/>
                  </a:schemeClr>
                </a:solidFill>
                <a:latin typeface="Aptos Black" panose="020F0502020204030204" pitchFamily="34" charset="0"/>
              </a:rPr>
              <a:t>– 006108</a:t>
            </a:r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  <a:latin typeface="Aptos Black" panose="020F0502020204030204" pitchFamily="34" charset="0"/>
            </a:endParaRPr>
          </a:p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GB" u="sng" dirty="0">
                <a:solidFill>
                  <a:schemeClr val="accent6">
                    <a:lumMod val="20000"/>
                    <a:lumOff val="80000"/>
                  </a:schemeClr>
                </a:solidFill>
                <a:latin typeface="Aharoni" panose="020F0502020204030204" pitchFamily="2" charset="-79"/>
                <a:cs typeface="Aharoni" panose="020F0502020204030204" pitchFamily="2" charset="-79"/>
              </a:rPr>
              <a:t>You must meet the legal requirements to work in the UK.</a:t>
            </a:r>
            <a:endParaRPr lang="en-GB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7889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1">
      <a:dk1>
        <a:srgbClr val="151328"/>
      </a:dk1>
      <a:lt1>
        <a:srgbClr val="002060"/>
      </a:lt1>
      <a:dk2>
        <a:srgbClr val="2A2044"/>
      </a:dk2>
      <a:lt2>
        <a:srgbClr val="002060"/>
      </a:lt2>
      <a:accent1>
        <a:srgbClr val="E4ADDB"/>
      </a:accent1>
      <a:accent2>
        <a:srgbClr val="002060"/>
      </a:accent2>
      <a:accent3>
        <a:srgbClr val="2A2044"/>
      </a:accent3>
      <a:accent4>
        <a:srgbClr val="2A2044"/>
      </a:accent4>
      <a:accent5>
        <a:srgbClr val="E4ADDB"/>
      </a:accent5>
      <a:accent6>
        <a:srgbClr val="CDB5DC"/>
      </a:accent6>
      <a:hlink>
        <a:srgbClr val="69A020"/>
      </a:hlink>
      <a:folHlink>
        <a:srgbClr val="CDB5D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FB8D26-B38A-4A8D-BC1F-8A9D4CDF19CA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21fe2dc5-e687-4b08-a992-8b5ade4d5474"/>
    <ds:schemaRef ds:uri="39022ca7-da8b-462c-ac53-cf911d2e7c5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C0B6392-2CC8-4E99-A939-2791380387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4221D4-89E8-4105-B4B0-C55835AD4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1278</TotalTime>
  <Words>131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Aptos Black</vt:lpstr>
      <vt:lpstr>Arial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Williamson, Ellis (Growth Company)</dc:creator>
  <cp:lastModifiedBy>Williamson, Ellis (Growth Company)</cp:lastModifiedBy>
  <cp:revision>10</cp:revision>
  <dcterms:created xsi:type="dcterms:W3CDTF">2024-12-16T14:06:19Z</dcterms:created>
  <dcterms:modified xsi:type="dcterms:W3CDTF">2025-02-20T09:40:30Z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